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"/>
  </p:notesMasterIdLst>
  <p:sldIdLst>
    <p:sldId id="322" r:id="rId2"/>
    <p:sldId id="319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998" autoAdjust="0"/>
  </p:normalViewPr>
  <p:slideViewPr>
    <p:cSldViewPr snapToGrid="0">
      <p:cViewPr varScale="1">
        <p:scale>
          <a:sx n="61" d="100"/>
          <a:sy n="61" d="100"/>
        </p:scale>
        <p:origin x="117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B15FF3-6197-4DCC-AA0C-6AD57B5952CC}" type="datetimeFigureOut">
              <a:rPr kumimoji="1" lang="ja-JP" altLang="en-US" smtClean="0"/>
              <a:t>2024/11/25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7C1616-B449-4D79-9D25-2B0A88B780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82528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6E9DCE-9262-71DF-6AD1-28744CD26B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9413D5AA-3F0A-DF7A-4028-A9CBA7855E0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fld id="{EC6E8DE2-EB04-4C93-8132-1D5F4CE63E90}" type="slidenum">
              <a:rPr kumimoji="0" lang="en-US" altLang="ja-JP" sz="1200"/>
              <a:pPr eaLnBrk="1" hangingPunct="1"/>
              <a:t>1</a:t>
            </a:fld>
            <a:endParaRPr kumimoji="0" lang="en-US" altLang="ja-JP" sz="1200"/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D23E1D1B-C427-12E5-9731-3986F703333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/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A64EF56A-F36A-3BB1-C123-93028781D66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kumimoji="0" lang="ja-JP" altLang="en-US">
              <a:ea typeface="ＭＳ Ｐゴシック" panose="020B0600070205080204" pitchFamily="50" charset="-128"/>
            </a:endParaRPr>
          </a:p>
        </p:txBody>
      </p:sp>
      <p:sp>
        <p:nvSpPr>
          <p:cNvPr id="5125" name="ヘッダー プレースホルダ 4">
            <a:extLst>
              <a:ext uri="{FF2B5EF4-FFF2-40B4-BE49-F238E27FC236}">
                <a16:creationId xmlns:a16="http://schemas.microsoft.com/office/drawing/2014/main" id="{CC9AA44C-7E2A-6D54-46B8-034EFC16E27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kumimoji="0" lang="ja-JP" altLang="en-US" sz="1200"/>
              <a:t>様式１</a:t>
            </a:r>
            <a:r>
              <a:rPr kumimoji="0" lang="en-US" altLang="ja-JP" sz="1200"/>
              <a:t>AB</a:t>
            </a:r>
          </a:p>
        </p:txBody>
      </p:sp>
    </p:spTree>
    <p:extLst>
      <p:ext uri="{BB962C8B-B14F-4D97-AF65-F5344CB8AC3E}">
        <p14:creationId xmlns:p14="http://schemas.microsoft.com/office/powerpoint/2010/main" val="16053590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8740747D-C139-3ADD-4643-C0BB746CEFD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fld id="{EC6E8DE2-EB04-4C93-8132-1D5F4CE63E90}" type="slidenum">
              <a:rPr kumimoji="0" lang="en-US" altLang="ja-JP" sz="1200"/>
              <a:pPr eaLnBrk="1" hangingPunct="1"/>
              <a:t>2</a:t>
            </a:fld>
            <a:endParaRPr kumimoji="0" lang="en-US" altLang="ja-JP" sz="1200"/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AA3C9A0D-86A1-910C-2BE4-82D5B87EC7D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/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CD5F06B4-D737-D1B9-C04C-8D74423521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kumimoji="0" lang="ja-JP" altLang="en-US">
              <a:ea typeface="ＭＳ Ｐゴシック" panose="020B0600070205080204" pitchFamily="50" charset="-128"/>
            </a:endParaRPr>
          </a:p>
        </p:txBody>
      </p:sp>
      <p:sp>
        <p:nvSpPr>
          <p:cNvPr id="5125" name="ヘッダー プレースホルダ 4">
            <a:extLst>
              <a:ext uri="{FF2B5EF4-FFF2-40B4-BE49-F238E27FC236}">
                <a16:creationId xmlns:a16="http://schemas.microsoft.com/office/drawing/2014/main" id="{D159A202-881E-ECB1-7F26-5B7671A9AA1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kumimoji="0" lang="ja-JP" altLang="en-US" sz="1200"/>
              <a:t>様式１</a:t>
            </a:r>
            <a:r>
              <a:rPr kumimoji="0" lang="en-US" altLang="ja-JP" sz="1200"/>
              <a:t>AB</a:t>
            </a:r>
          </a:p>
        </p:txBody>
      </p:sp>
    </p:spTree>
    <p:extLst>
      <p:ext uri="{BB962C8B-B14F-4D97-AF65-F5344CB8AC3E}">
        <p14:creationId xmlns:p14="http://schemas.microsoft.com/office/powerpoint/2010/main" val="34060588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44282-CC3E-478B-8949-BC516EB0321C}" type="datetimeFigureOut">
              <a:rPr kumimoji="1" lang="ja-JP" altLang="en-US" smtClean="0"/>
              <a:t>2024/11/25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FBEE1-B6C4-403B-A35F-0870627095E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29786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44282-CC3E-478B-8949-BC516EB0321C}" type="datetimeFigureOut">
              <a:rPr kumimoji="1" lang="ja-JP" altLang="en-US" smtClean="0"/>
              <a:t>2024/11/25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FBEE1-B6C4-403B-A35F-0870627095E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412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44282-CC3E-478B-8949-BC516EB0321C}" type="datetimeFigureOut">
              <a:rPr kumimoji="1" lang="ja-JP" altLang="en-US" smtClean="0"/>
              <a:t>2024/11/25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FBEE1-B6C4-403B-A35F-0870627095E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94610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44282-CC3E-478B-8949-BC516EB0321C}" type="datetimeFigureOut">
              <a:rPr kumimoji="1" lang="ja-JP" altLang="en-US" smtClean="0"/>
              <a:t>2024/11/25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FBEE1-B6C4-403B-A35F-0870627095E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27097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44282-CC3E-478B-8949-BC516EB0321C}" type="datetimeFigureOut">
              <a:rPr kumimoji="1" lang="ja-JP" altLang="en-US" smtClean="0"/>
              <a:t>2024/11/25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FBEE1-B6C4-403B-A35F-0870627095E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91417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44282-CC3E-478B-8949-BC516EB0321C}" type="datetimeFigureOut">
              <a:rPr kumimoji="1" lang="ja-JP" altLang="en-US" smtClean="0"/>
              <a:t>2024/11/25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FBEE1-B6C4-403B-A35F-0870627095E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37314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44282-CC3E-478B-8949-BC516EB0321C}" type="datetimeFigureOut">
              <a:rPr kumimoji="1" lang="ja-JP" altLang="en-US" smtClean="0"/>
              <a:t>2024/11/25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FBEE1-B6C4-403B-A35F-0870627095E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6322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44282-CC3E-478B-8949-BC516EB0321C}" type="datetimeFigureOut">
              <a:rPr kumimoji="1" lang="ja-JP" altLang="en-US" smtClean="0"/>
              <a:t>2024/11/25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FBEE1-B6C4-403B-A35F-0870627095E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47006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44282-CC3E-478B-8949-BC516EB0321C}" type="datetimeFigureOut">
              <a:rPr kumimoji="1" lang="ja-JP" altLang="en-US" smtClean="0"/>
              <a:t>2024/11/25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FBEE1-B6C4-403B-A35F-0870627095E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9666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44282-CC3E-478B-8949-BC516EB0321C}" type="datetimeFigureOut">
              <a:rPr kumimoji="1" lang="ja-JP" altLang="en-US" smtClean="0"/>
              <a:t>2024/11/25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FBEE1-B6C4-403B-A35F-0870627095E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27774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44282-CC3E-478B-8949-BC516EB0321C}" type="datetimeFigureOut">
              <a:rPr kumimoji="1" lang="ja-JP" altLang="en-US" smtClean="0"/>
              <a:t>2024/11/25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FBEE1-B6C4-403B-A35F-0870627095E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4725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B44282-CC3E-478B-8949-BC516EB0321C}" type="datetimeFigureOut">
              <a:rPr kumimoji="1" lang="ja-JP" altLang="en-US" smtClean="0"/>
              <a:t>2024/11/25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2FBEE1-B6C4-403B-A35F-0870627095E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8629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8EB6EA-84D2-D912-F0C1-3226EB5B09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>
            <a:extLst>
              <a:ext uri="{FF2B5EF4-FFF2-40B4-BE49-F238E27FC236}">
                <a16:creationId xmlns:a16="http://schemas.microsoft.com/office/drawing/2014/main" id="{4BFE9868-A884-50D6-FC92-43DBB70146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3999" y="3098359"/>
            <a:ext cx="9144000" cy="908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19075" indent="-219075" algn="ctr">
              <a:lnSpc>
                <a:spcPct val="80000"/>
              </a:lnSpc>
              <a:buClr>
                <a:schemeClr val="accent1"/>
              </a:buClr>
              <a:buSzPct val="70000"/>
              <a:defRPr/>
            </a:pPr>
            <a:r>
              <a:rPr lang="ja-JP" altLang="en-US" sz="2800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筆頭演者名：○○○○</a:t>
            </a:r>
            <a:endParaRPr lang="en-US" altLang="ja-JP" sz="2800" dirty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  <a:p>
            <a:pPr marL="219075" indent="-219075" algn="ctr">
              <a:lnSpc>
                <a:spcPct val="80000"/>
              </a:lnSpc>
              <a:buClr>
                <a:schemeClr val="accent1"/>
              </a:buClr>
              <a:buSzPct val="70000"/>
              <a:defRPr/>
            </a:pPr>
            <a:r>
              <a:rPr lang="ja-JP" altLang="en-US" sz="2800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所　　　　 属：○○○○</a:t>
            </a:r>
            <a:endParaRPr lang="en-US" altLang="ja-JP" sz="2800" dirty="0">
              <a:solidFill>
                <a:srgbClr val="000000"/>
              </a:solidFill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D2A1CE85-8CA9-D61C-4478-48C7D9C73E97}"/>
              </a:ext>
            </a:extLst>
          </p:cNvPr>
          <p:cNvSpPr txBox="1">
            <a:spLocks noChangeArrowheads="1"/>
          </p:cNvSpPr>
          <p:nvPr/>
        </p:nvSpPr>
        <p:spPr>
          <a:xfrm>
            <a:off x="3157537" y="1067609"/>
            <a:ext cx="5876924" cy="1705525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b">
            <a:normAutofit lnSpcReduction="10000"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41148" algn="ctr">
              <a:defRPr/>
            </a:pPr>
            <a:r>
              <a:rPr lang="ja-JP" altLang="en-US" sz="5400" b="1" dirty="0">
                <a:solidFill>
                  <a:sysClr val="windowText" lastClr="000000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  <a:cs typeface="+mj-cs"/>
              </a:rPr>
              <a:t>日本美容医療学会</a:t>
            </a:r>
            <a:endParaRPr lang="en-US" altLang="ja-JP" sz="5400" b="1" dirty="0">
              <a:solidFill>
                <a:sysClr val="windowText" lastClr="000000"/>
              </a:solidFill>
              <a:latin typeface="ＭＳ Ｐ明朝" panose="02020600040205080304" pitchFamily="18" charset="-128"/>
              <a:ea typeface="ＭＳ Ｐ明朝" panose="02020600040205080304" pitchFamily="18" charset="-128"/>
              <a:cs typeface="+mj-cs"/>
            </a:endParaRPr>
          </a:p>
          <a:p>
            <a:pPr marL="41148" algn="ctr">
              <a:lnSpc>
                <a:spcPct val="120000"/>
              </a:lnSpc>
              <a:defRPr/>
            </a:pPr>
            <a:r>
              <a:rPr lang="en-US" altLang="ja-JP" sz="5400" b="1" dirty="0">
                <a:solidFill>
                  <a:sysClr val="windowText" lastClr="000000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  <a:cs typeface="+mj-cs"/>
              </a:rPr>
              <a:t>COI</a:t>
            </a:r>
            <a:r>
              <a:rPr lang="ja-JP" altLang="en-US" sz="5400" b="1" dirty="0">
                <a:solidFill>
                  <a:sysClr val="windowText" lastClr="000000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  <a:cs typeface="+mj-cs"/>
              </a:rPr>
              <a:t> 開示</a:t>
            </a:r>
            <a:endParaRPr lang="en-US" altLang="ja-JP" sz="5400" b="1" i="1" dirty="0">
              <a:solidFill>
                <a:sysClr val="windowText" lastClr="000000"/>
              </a:solidFill>
              <a:latin typeface="ＭＳ Ｐ明朝" panose="02020600040205080304" pitchFamily="18" charset="-128"/>
              <a:ea typeface="ＭＳ Ｐ明朝" panose="02020600040205080304" pitchFamily="18" charset="-128"/>
              <a:cs typeface="+mj-cs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11F4704-1B20-FD48-4407-906197AC77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351" y="274043"/>
            <a:ext cx="1696824" cy="554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7862BF2-90A9-317F-CF9C-679A5047C815}"/>
              </a:ext>
            </a:extLst>
          </p:cNvPr>
          <p:cNvSpPr txBox="1">
            <a:spLocks noGrp="1" noChangeArrowheads="1"/>
          </p:cNvSpPr>
          <p:nvPr>
            <p:ph idx="1"/>
          </p:nvPr>
        </p:nvSpPr>
        <p:spPr>
          <a:xfrm>
            <a:off x="1649709" y="4103918"/>
            <a:ext cx="8892579" cy="2582633"/>
          </a:xfrm>
          <a:prstGeom prst="rect">
            <a:avLst/>
          </a:prstGeom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buFontTx/>
              <a:buNone/>
            </a:pPr>
            <a:endParaRPr lang="en-US" altLang="ja-JP" sz="1100" b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>
              <a:lnSpc>
                <a:spcPct val="80000"/>
              </a:lnSpc>
              <a:buFontTx/>
              <a:buNone/>
            </a:pPr>
            <a:r>
              <a:rPr lang="ja-JP" altLang="en-US" sz="1800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演題発表に関連し、開示すべき</a:t>
            </a:r>
            <a:r>
              <a:rPr lang="en-US" altLang="ja-JP" sz="1800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CO I </a:t>
            </a:r>
            <a:r>
              <a:rPr lang="ja-JP" altLang="en-US" sz="1800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関係にある企業</a:t>
            </a:r>
            <a:endParaRPr lang="en-US" altLang="ja-JP" sz="1800" b="1" dirty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  <a:p>
            <a:pPr algn="ctr">
              <a:lnSpc>
                <a:spcPct val="80000"/>
              </a:lnSpc>
              <a:buFontTx/>
              <a:buNone/>
            </a:pPr>
            <a:endParaRPr lang="en-US" altLang="ja-JP" sz="800" b="1" dirty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ja-JP" altLang="en-US" sz="1800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① 顧問：</a:t>
            </a:r>
            <a:r>
              <a:rPr lang="en-US" altLang="ja-JP" sz="1800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A</a:t>
            </a:r>
            <a:r>
              <a:rPr lang="ja-JP" altLang="en-US" sz="1800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社</a:t>
            </a:r>
            <a:r>
              <a:rPr lang="en-US" altLang="ja-JP" sz="1800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				</a:t>
            </a:r>
            <a:r>
              <a:rPr lang="ja-JP" altLang="en-US" sz="1800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⑥ 受託研究・共同研究費：</a:t>
            </a:r>
            <a:r>
              <a:rPr lang="en-US" altLang="ja-JP" sz="1800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G</a:t>
            </a:r>
            <a:r>
              <a:rPr lang="ja-JP" altLang="en-US" sz="1800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社</a:t>
            </a:r>
            <a:endParaRPr lang="en-US" altLang="ja-JP" sz="1800" b="1" dirty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ja-JP" altLang="en-US" sz="1800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② 株式保有・利益：</a:t>
            </a:r>
            <a:r>
              <a:rPr lang="en-US" altLang="ja-JP" sz="1800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B</a:t>
            </a:r>
            <a:r>
              <a:rPr lang="ja-JP" altLang="en-US" sz="1800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社</a:t>
            </a:r>
            <a:r>
              <a:rPr lang="en-US" altLang="ja-JP" sz="1800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			</a:t>
            </a:r>
            <a:r>
              <a:rPr lang="ja-JP" altLang="en-US" sz="1800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⑦ 奨学寄付金：</a:t>
            </a:r>
            <a:r>
              <a:rPr lang="en-US" altLang="ja-JP" sz="1800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H</a:t>
            </a:r>
            <a:r>
              <a:rPr lang="ja-JP" altLang="en-US" sz="1800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社、</a:t>
            </a:r>
            <a:r>
              <a:rPr lang="en-US" altLang="ja-JP" sz="1800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I</a:t>
            </a:r>
            <a:r>
              <a:rPr lang="ja-JP" altLang="en-US" sz="1800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社</a:t>
            </a:r>
            <a:endParaRPr lang="en-US" altLang="ja-JP" sz="1800" b="1" dirty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ja-JP" altLang="en-US" sz="1800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③ 特許使用料：</a:t>
            </a:r>
            <a:r>
              <a:rPr lang="en-US" altLang="ja-JP" sz="1800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C</a:t>
            </a:r>
            <a:r>
              <a:rPr lang="ja-JP" altLang="en-US" sz="1800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社</a:t>
            </a:r>
            <a:r>
              <a:rPr lang="en-US" altLang="ja-JP" sz="1800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			</a:t>
            </a:r>
            <a:r>
              <a:rPr lang="ja-JP" altLang="en-US" sz="1800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⑧ 寄付講座所属：</a:t>
            </a:r>
            <a:r>
              <a:rPr lang="en-US" altLang="ja-JP" sz="1800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J</a:t>
            </a:r>
            <a:r>
              <a:rPr lang="ja-JP" altLang="en-US" sz="1800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社、</a:t>
            </a:r>
            <a:r>
              <a:rPr lang="en-US" altLang="ja-JP" sz="1800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K</a:t>
            </a:r>
            <a:r>
              <a:rPr lang="ja-JP" altLang="en-US" sz="1800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社</a:t>
            </a:r>
            <a:endParaRPr lang="en-US" altLang="ja-JP" sz="1800" b="1" dirty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ja-JP" altLang="en-US" sz="1800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④ 講演料：</a:t>
            </a:r>
            <a:r>
              <a:rPr lang="en-US" altLang="ja-JP" sz="1800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D</a:t>
            </a:r>
            <a:r>
              <a:rPr lang="ja-JP" altLang="en-US" sz="1800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社</a:t>
            </a:r>
            <a:r>
              <a:rPr lang="en-US" altLang="ja-JP" sz="1800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				</a:t>
            </a:r>
            <a:r>
              <a:rPr lang="ja-JP" altLang="en-US" sz="1800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⑨ 贈答品等の報酬：</a:t>
            </a:r>
            <a:r>
              <a:rPr lang="en-US" altLang="ja-JP" sz="1800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L</a:t>
            </a:r>
            <a:r>
              <a:rPr lang="ja-JP" altLang="en-US" sz="1800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社</a:t>
            </a:r>
            <a:endParaRPr lang="en-US" altLang="ja-JP" sz="1800" b="1" dirty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ja-JP" altLang="en-US" sz="1800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⑤ 原稿料：</a:t>
            </a:r>
            <a:r>
              <a:rPr lang="en-US" altLang="ja-JP" sz="1800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E</a:t>
            </a:r>
            <a:r>
              <a:rPr lang="ja-JP" altLang="en-US" sz="1800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社、</a:t>
            </a:r>
            <a:r>
              <a:rPr lang="en-US" altLang="ja-JP" sz="1800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F</a:t>
            </a:r>
            <a:r>
              <a:rPr lang="ja-JP" altLang="en-US" sz="1800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社</a:t>
            </a:r>
            <a:r>
              <a:rPr lang="en-US" altLang="ja-JP" sz="1800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			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altLang="ja-JP" sz="500" b="1" i="1" dirty="0">
              <a:latin typeface="Arial" panose="020B0604020202020204" pitchFamily="34" charset="0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altLang="ja-JP" sz="18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27782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>
            <a:extLst>
              <a:ext uri="{FF2B5EF4-FFF2-40B4-BE49-F238E27FC236}">
                <a16:creationId xmlns:a16="http://schemas.microsoft.com/office/drawing/2014/main" id="{B0D6238D-0CC0-D0EB-793D-D46668D40C9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099035" y="4675695"/>
            <a:ext cx="8003358" cy="1870163"/>
          </a:xfr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ja-JP" b="1" dirty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ja-JP" altLang="en-US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演題発表に関連し、</a:t>
            </a:r>
            <a:endParaRPr lang="en-US" altLang="ja-JP" b="1" dirty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ja-JP" altLang="en-US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開示すべき</a:t>
            </a:r>
            <a:r>
              <a:rPr lang="en-US" altLang="ja-JP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CO I </a:t>
            </a:r>
            <a:r>
              <a:rPr lang="ja-JP" altLang="en-US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関係にある企業などはありません。</a:t>
            </a:r>
            <a:endParaRPr lang="en-US" altLang="ja-JP" b="1" dirty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ja-JP" b="1" dirty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ja-JP" b="1" dirty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ja-JP" sz="525" b="1" i="1" dirty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ja-JP" b="1" dirty="0">
              <a:solidFill>
                <a:srgbClr val="000000"/>
              </a:solidFill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C0CB50DC-8C3A-B42B-20D3-B2E85AF116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3999" y="3429000"/>
            <a:ext cx="9144000" cy="908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19075" indent="-219075" algn="ctr">
              <a:lnSpc>
                <a:spcPct val="80000"/>
              </a:lnSpc>
              <a:buClr>
                <a:schemeClr val="accent1"/>
              </a:buClr>
              <a:buSzPct val="70000"/>
              <a:defRPr/>
            </a:pPr>
            <a:r>
              <a:rPr lang="ja-JP" altLang="en-US" sz="2800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筆頭演者名：○○○○</a:t>
            </a:r>
            <a:endParaRPr lang="en-US" altLang="ja-JP" sz="2800" dirty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  <a:p>
            <a:pPr marL="219075" indent="-219075" algn="ctr">
              <a:lnSpc>
                <a:spcPct val="80000"/>
              </a:lnSpc>
              <a:buClr>
                <a:schemeClr val="accent1"/>
              </a:buClr>
              <a:buSzPct val="70000"/>
              <a:defRPr/>
            </a:pPr>
            <a:r>
              <a:rPr lang="ja-JP" altLang="en-US" sz="2800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所　　　　 属：○○○○　</a:t>
            </a:r>
            <a:endParaRPr lang="en-US" altLang="ja-JP" sz="2800" dirty="0">
              <a:solidFill>
                <a:srgbClr val="000000"/>
              </a:solidFill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0AF7277-B94B-58F8-72D9-80C53019CE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211" y="283568"/>
            <a:ext cx="1696824" cy="554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611ACD2-422B-F4E0-37C4-774442EA3574}"/>
              </a:ext>
            </a:extLst>
          </p:cNvPr>
          <p:cNvSpPr txBox="1">
            <a:spLocks noChangeArrowheads="1"/>
          </p:cNvSpPr>
          <p:nvPr/>
        </p:nvSpPr>
        <p:spPr>
          <a:xfrm>
            <a:off x="3157537" y="1067609"/>
            <a:ext cx="5876924" cy="1705525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b">
            <a:normAutofit lnSpcReduction="10000"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41148" algn="ctr">
              <a:defRPr/>
            </a:pPr>
            <a:r>
              <a:rPr lang="ja-JP" altLang="en-US" sz="5400" b="1" dirty="0">
                <a:solidFill>
                  <a:sysClr val="windowText" lastClr="000000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  <a:cs typeface="+mj-cs"/>
              </a:rPr>
              <a:t>日本美容医療学会</a:t>
            </a:r>
            <a:endParaRPr lang="en-US" altLang="ja-JP" sz="5400" b="1" dirty="0">
              <a:solidFill>
                <a:sysClr val="windowText" lastClr="000000"/>
              </a:solidFill>
              <a:latin typeface="ＭＳ Ｐ明朝" panose="02020600040205080304" pitchFamily="18" charset="-128"/>
              <a:ea typeface="ＭＳ Ｐ明朝" panose="02020600040205080304" pitchFamily="18" charset="-128"/>
              <a:cs typeface="+mj-cs"/>
            </a:endParaRPr>
          </a:p>
          <a:p>
            <a:pPr marL="41148" algn="ctr">
              <a:lnSpc>
                <a:spcPct val="120000"/>
              </a:lnSpc>
              <a:defRPr/>
            </a:pPr>
            <a:r>
              <a:rPr lang="en-US" altLang="ja-JP" sz="5400" b="1" dirty="0">
                <a:solidFill>
                  <a:sysClr val="windowText" lastClr="000000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  <a:cs typeface="+mj-cs"/>
              </a:rPr>
              <a:t>COI</a:t>
            </a:r>
            <a:r>
              <a:rPr lang="ja-JP" altLang="en-US" sz="5400" b="1" dirty="0">
                <a:solidFill>
                  <a:sysClr val="windowText" lastClr="000000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  <a:cs typeface="+mj-cs"/>
              </a:rPr>
              <a:t> 開示</a:t>
            </a:r>
            <a:endParaRPr lang="en-US" altLang="ja-JP" sz="5400" b="1" i="1" dirty="0">
              <a:solidFill>
                <a:sysClr val="windowText" lastClr="000000"/>
              </a:solidFill>
              <a:latin typeface="ＭＳ Ｐ明朝" panose="02020600040205080304" pitchFamily="18" charset="-128"/>
              <a:ea typeface="ＭＳ Ｐ明朝" panose="02020600040205080304" pitchFamily="18" charset="-128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9102808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51</TotalTime>
  <Words>168</Words>
  <Application>Microsoft Office PowerPoint</Application>
  <PresentationFormat>ワイド画面</PresentationFormat>
  <Paragraphs>25</Paragraphs>
  <Slides>2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9" baseType="lpstr">
      <vt:lpstr>ＭＳ Ｐゴシック</vt:lpstr>
      <vt:lpstr>ＭＳ Ｐ明朝</vt:lpstr>
      <vt:lpstr>游ゴシック</vt:lpstr>
      <vt:lpstr>Aptos</vt:lpstr>
      <vt:lpstr>Aptos Display</vt:lpstr>
      <vt:lpstr>Arial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TCB 郡山院_2</dc:creator>
  <cp:lastModifiedBy>ito.risa</cp:lastModifiedBy>
  <cp:revision>11</cp:revision>
  <dcterms:created xsi:type="dcterms:W3CDTF">2024-09-21T02:28:18Z</dcterms:created>
  <dcterms:modified xsi:type="dcterms:W3CDTF">2024-11-25T02:20:04Z</dcterms:modified>
</cp:coreProperties>
</file>