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322" r:id="rId2"/>
    <p:sldId id="31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8" autoAdjust="0"/>
  </p:normalViewPr>
  <p:slideViewPr>
    <p:cSldViewPr snapToGrid="0">
      <p:cViewPr varScale="1">
        <p:scale>
          <a:sx n="104" d="100"/>
          <a:sy n="104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15FF3-6197-4DCC-AA0C-6AD57B5952C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C1616-B449-4D79-9D25-2B0A88B780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252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E9DCE-9262-71DF-6AD1-28744CD26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413D5AA-3F0A-DF7A-4028-A9CBA7855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EC6E8DE2-EB04-4C93-8132-1D5F4CE63E90}" type="slidenum">
              <a:rPr kumimoji="0" lang="en-US" altLang="ja-JP" sz="1200"/>
              <a:pPr eaLnBrk="1" hangingPunct="1"/>
              <a:t>1</a:t>
            </a:fld>
            <a:endParaRPr kumimoji="0" lang="en-US" altLang="ja-JP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23E1D1B-C427-12E5-9731-3986F7033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64EF56A-F36A-3BB1-C123-93028781D6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>
              <a:ea typeface="ＭＳ Ｐゴシック" panose="020B0600070205080204" pitchFamily="50" charset="-128"/>
            </a:endParaRPr>
          </a:p>
        </p:txBody>
      </p:sp>
      <p:sp>
        <p:nvSpPr>
          <p:cNvPr id="5125" name="ヘッダー プレースホルダ 4">
            <a:extLst>
              <a:ext uri="{FF2B5EF4-FFF2-40B4-BE49-F238E27FC236}">
                <a16:creationId xmlns:a16="http://schemas.microsoft.com/office/drawing/2014/main" id="{CC9AA44C-7E2A-6D54-46B8-034EFC16E2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60535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8740747D-C139-3ADD-4643-C0BB746CEF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EC6E8DE2-EB04-4C93-8132-1D5F4CE63E90}" type="slidenum">
              <a:rPr kumimoji="0" lang="en-US" altLang="ja-JP" sz="1200"/>
              <a:pPr eaLnBrk="1" hangingPunct="1"/>
              <a:t>2</a:t>
            </a:fld>
            <a:endParaRPr kumimoji="0" lang="en-US" altLang="ja-JP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A3C9A0D-86A1-910C-2BE4-82D5B87EC7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D5F06B4-D737-D1B9-C04C-8D7442352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>
              <a:ea typeface="ＭＳ Ｐゴシック" panose="020B0600070205080204" pitchFamily="50" charset="-128"/>
            </a:endParaRPr>
          </a:p>
        </p:txBody>
      </p:sp>
      <p:sp>
        <p:nvSpPr>
          <p:cNvPr id="5125" name="ヘッダー プレースホルダ 4">
            <a:extLst>
              <a:ext uri="{FF2B5EF4-FFF2-40B4-BE49-F238E27FC236}">
                <a16:creationId xmlns:a16="http://schemas.microsoft.com/office/drawing/2014/main" id="{D159A202-881E-ECB1-7F26-5B7671A9AA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40605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97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12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46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70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14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73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32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70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6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77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72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44282-CC3E-478B-8949-BC516EB0321C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FBEE1-B6C4-403B-A35F-0870627095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62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EB6EA-84D2-D912-F0C1-3226EB5B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4BFE9868-A884-50D6-FC92-43DBB7014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3098359"/>
            <a:ext cx="9144000" cy="90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筆頭演者名：○○○○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所　　　　 属：○○○○</a:t>
            </a:r>
            <a:endParaRPr lang="en-US" altLang="ja-JP" sz="2800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2A1CE85-8CA9-D61C-4478-48C7D9C73E97}"/>
              </a:ext>
            </a:extLst>
          </p:cNvPr>
          <p:cNvSpPr txBox="1">
            <a:spLocks noChangeArrowheads="1"/>
          </p:cNvSpPr>
          <p:nvPr/>
        </p:nvSpPr>
        <p:spPr>
          <a:xfrm>
            <a:off x="3157537" y="1067609"/>
            <a:ext cx="5876924" cy="170552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rmAutofit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41148" algn="ctr">
              <a:defRPr/>
            </a:pP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日本美容医療学会</a:t>
            </a:r>
            <a:endParaRPr lang="en-US" altLang="ja-JP" sz="5400" b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  <a:p>
            <a:pPr marL="41148" algn="ctr">
              <a:lnSpc>
                <a:spcPct val="120000"/>
              </a:lnSpc>
              <a:defRPr/>
            </a:pPr>
            <a:r>
              <a:rPr lang="en-US" altLang="ja-JP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COI</a:t>
            </a: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 開示</a:t>
            </a:r>
            <a:endParaRPr lang="en-US" altLang="ja-JP" sz="5400" b="1" i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1F4704-1B20-FD48-4407-906197AC7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51" y="274043"/>
            <a:ext cx="1696824" cy="55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862BF2-90A9-317F-CF9C-679A5047C81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649709" y="4103918"/>
            <a:ext cx="8892579" cy="258263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en-US" altLang="ja-JP" sz="11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演題発表に関連し、開示すべき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CO I 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関係にある企業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① 顧問：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A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⑥ 受託研究・共同研究費：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G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② 株式保有・利益：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B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⑦ 奨学寄付金：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H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I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③ 特許使用料：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⑧ 寄付講座所属：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J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K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④ 講演料：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D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	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⑨ 贈答品等の報酬：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L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endParaRPr lang="en-US" altLang="ja-JP" sz="18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⑤ 原稿料：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E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社、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</a:t>
            </a:r>
            <a:r>
              <a:rPr lang="ja-JP" altLang="en-US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社</a:t>
            </a:r>
            <a:r>
              <a:rPr lang="en-US" altLang="ja-JP" sz="1800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			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ja-JP" sz="500" b="1" i="1" dirty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7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B0D6238D-0CC0-D0EB-793D-D46668D40C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99035" y="4675695"/>
            <a:ext cx="8003358" cy="1870163"/>
          </a:xfr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演題発表に関連し、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開示すべき</a:t>
            </a:r>
            <a:r>
              <a:rPr lang="en-US" altLang="ja-JP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CO I </a:t>
            </a:r>
            <a:r>
              <a:rPr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関係にある企業などはありません。</a:t>
            </a: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525" b="1" i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0CB50DC-8C3A-B42B-20D3-B2E85AF11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3429000"/>
            <a:ext cx="9144000" cy="90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筆頭演者名：○○○○</a:t>
            </a:r>
            <a:endParaRPr lang="en-US" altLang="ja-JP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219075" indent="-219075" algn="ctr">
              <a:lnSpc>
                <a:spcPct val="80000"/>
              </a:lnSpc>
              <a:buClr>
                <a:schemeClr val="accent1"/>
              </a:buClr>
              <a:buSzPct val="70000"/>
              <a:defRPr/>
            </a:pPr>
            <a:r>
              <a:rPr lang="ja-JP" altLang="en-US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所　　　　 属：○○○○　</a:t>
            </a:r>
            <a:endParaRPr lang="en-US" altLang="ja-JP" sz="2800" dirty="0">
              <a:solidFill>
                <a:srgbClr val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AF7277-B94B-58F8-72D9-80C53019C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11" y="283568"/>
            <a:ext cx="1696824" cy="55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11ACD2-422B-F4E0-37C4-774442EA3574}"/>
              </a:ext>
            </a:extLst>
          </p:cNvPr>
          <p:cNvSpPr txBox="1">
            <a:spLocks noChangeArrowheads="1"/>
          </p:cNvSpPr>
          <p:nvPr/>
        </p:nvSpPr>
        <p:spPr>
          <a:xfrm>
            <a:off x="3157537" y="1067609"/>
            <a:ext cx="5876924" cy="170552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rmAutofit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41148" algn="ctr">
              <a:defRPr/>
            </a:pP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日本美容医療学会</a:t>
            </a:r>
            <a:endParaRPr lang="en-US" altLang="ja-JP" sz="5400" b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  <a:p>
            <a:pPr marL="41148" algn="ctr">
              <a:lnSpc>
                <a:spcPct val="120000"/>
              </a:lnSpc>
              <a:defRPr/>
            </a:pPr>
            <a:r>
              <a:rPr lang="en-US" altLang="ja-JP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COI</a:t>
            </a:r>
            <a:r>
              <a:rPr lang="ja-JP" altLang="en-US" sz="5400" b="1" dirty="0">
                <a:solidFill>
                  <a:sysClr val="windowText" lastClr="000000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+mj-cs"/>
              </a:rPr>
              <a:t> 開示</a:t>
            </a:r>
            <a:endParaRPr lang="en-US" altLang="ja-JP" sz="5400" b="1" i="1" dirty="0">
              <a:solidFill>
                <a:sysClr val="windowText" lastClr="000000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028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168</Words>
  <Application>Microsoft Office PowerPoint</Application>
  <PresentationFormat>ワイド画面</PresentationFormat>
  <Paragraphs>25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TCB 郡山院_2</dc:creator>
  <cp:lastModifiedBy>MF 事務所_109</cp:lastModifiedBy>
  <cp:revision>11</cp:revision>
  <dcterms:created xsi:type="dcterms:W3CDTF">2024-09-21T02:28:18Z</dcterms:created>
  <dcterms:modified xsi:type="dcterms:W3CDTF">2025-10-27T04:51:14Z</dcterms:modified>
</cp:coreProperties>
</file>